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lang="hu-HU"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lang="hu-HU"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Címe: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Egyéb elérhetőségei: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 </a:t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1149</Words>
  <Application>Microsoft Office PowerPoint</Application>
  <PresentationFormat>Szélesvásznú</PresentationFormat>
  <Paragraphs>156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Arial</vt:lpstr>
      <vt:lpstr>Palatino Linotype</vt:lpstr>
      <vt:lpstr>Noto Sans Symbols</vt:lpstr>
      <vt:lpstr>Times New Roman</vt:lpstr>
      <vt:lpstr>Century Gothic</vt:lpstr>
      <vt:lpstr>Courier New</vt:lpstr>
      <vt:lpstr>Calibri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Lenkeyné Teleki Mária</cp:lastModifiedBy>
  <cp:revision>3</cp:revision>
  <dcterms:created xsi:type="dcterms:W3CDTF">2021-02-10T09:32:12Z</dcterms:created>
  <dcterms:modified xsi:type="dcterms:W3CDTF">2024-02-13T14:40:01Z</dcterms:modified>
</cp:coreProperties>
</file>